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1AE2E-6EE9-5A49-CF49-E1B0417479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339652-5C1C-6C73-9792-A9AF17580D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2082E5-D22B-C070-64BE-4882924A1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98C78-FBF4-4FEE-8BC8-7188FB3C6085}" type="datetimeFigureOut">
              <a:rPr lang="en-ZA" smtClean="0"/>
              <a:t>2026/06/17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2DC21-7379-6DC1-AE87-5A4088A2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8F058-95C8-71C8-EE46-5FF28C56D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3519-EE3D-4F6E-9B3E-98572C0602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53307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F80CA-BF04-5DFB-B7FA-3F5203958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3FB8DC-03EC-F998-247E-C33142DBB3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FAFB8-4954-924A-642E-D8897C59C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98C78-FBF4-4FEE-8BC8-7188FB3C6085}" type="datetimeFigureOut">
              <a:rPr lang="en-ZA" smtClean="0"/>
              <a:t>2026/06/17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3E38A-0C26-AD1A-64AB-DB37039DA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A0B94-18D7-3942-F308-B0773F62B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3519-EE3D-4F6E-9B3E-98572C0602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63636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CB03A6-4202-2718-7206-9C2153CA77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09430E-7AF9-FCF4-6D8B-8790523BE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52C9AD-8E03-5FC1-D1AC-ADF512F31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98C78-FBF4-4FEE-8BC8-7188FB3C6085}" type="datetimeFigureOut">
              <a:rPr lang="en-ZA" smtClean="0"/>
              <a:t>2026/06/17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F19AD-9F48-6E6B-5407-D6564308F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89915-A27C-97A5-2E41-450267A7C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3519-EE3D-4F6E-9B3E-98572C0602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9294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DC6E6-90F7-75B7-CB2A-9E9CC6221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23504-0BB4-7C16-F89F-486D91981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5D6AC-345E-0DB2-911F-E318BE92B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98C78-FBF4-4FEE-8BC8-7188FB3C6085}" type="datetimeFigureOut">
              <a:rPr lang="en-ZA" smtClean="0"/>
              <a:t>2026/06/17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21D14-3549-C4DF-DBCC-EF16D73F6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8517B-B9AA-C710-89B4-08FA9ADD9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3519-EE3D-4F6E-9B3E-98572C0602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04330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8D372-F738-FB32-FE8A-D0EB253C8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7BEDBB-8D98-DF1C-CE9F-C97155699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37BB7-4DC3-FE55-BE4F-E7BAF77C6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98C78-FBF4-4FEE-8BC8-7188FB3C6085}" type="datetimeFigureOut">
              <a:rPr lang="en-ZA" smtClean="0"/>
              <a:t>2026/06/17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1224C-F81E-C845-83D4-CB3F0B3BC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DF2D2-0F05-81F7-1F33-546E7DB3A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3519-EE3D-4F6E-9B3E-98572C0602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7971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5A88A-C0CC-4B6E-E648-DA1F58410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45906-16F7-2C7B-BBC0-16FCB1ADE6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E250E6-3ABC-D610-521C-037118453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BA39D7-12CD-EB62-FBFE-1F8EE73F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98C78-FBF4-4FEE-8BC8-7188FB3C6085}" type="datetimeFigureOut">
              <a:rPr lang="en-ZA" smtClean="0"/>
              <a:t>2026/06/17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66C31A-197F-E32A-5A5A-5735D337F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625985-6AA6-7CFF-0FCA-39657B7EF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3519-EE3D-4F6E-9B3E-98572C0602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7654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2490B-9476-DD4B-D192-704DF93CC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04AC5-8DC4-92A7-FBCB-6F4856B36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E8A34D-5F89-EC4C-A28F-A8F83812A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64A900-67E0-6638-740B-4198E5AC97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DCC6DA-4A6D-554D-D877-3BDECAFBB7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F32820-1D88-C187-0B50-B8A35F48C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98C78-FBF4-4FEE-8BC8-7188FB3C6085}" type="datetimeFigureOut">
              <a:rPr lang="en-ZA" smtClean="0"/>
              <a:t>2026/06/17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E82B2C-47BD-8DAD-2B41-043A4F9D6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881E52-3810-DC03-C6FE-9D6650152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3519-EE3D-4F6E-9B3E-98572C0602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4147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FB519-D6E0-34B8-16C3-393E70F10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C983E3-8699-AECD-4EE2-C038261CF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98C78-FBF4-4FEE-8BC8-7188FB3C6085}" type="datetimeFigureOut">
              <a:rPr lang="en-ZA" smtClean="0"/>
              <a:t>2026/06/17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132B25-9C00-56C5-4E8C-A8C3E8416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14650A-CCEB-8E69-AE24-2170C7DFD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3519-EE3D-4F6E-9B3E-98572C0602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0439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11A9A0-ACB9-9F07-9AE3-B3DFB1574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98C78-FBF4-4FEE-8BC8-7188FB3C6085}" type="datetimeFigureOut">
              <a:rPr lang="en-ZA" smtClean="0"/>
              <a:t>2026/06/17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BB9B6B-F2FB-FB1A-CDFE-2C15F8101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02F2FA-BE26-3B5C-94F4-BE87DEFE2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3519-EE3D-4F6E-9B3E-98572C0602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9848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9335F-926C-2537-4180-0E0C85FE3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6CFD3-5792-9C73-2C74-547090944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44E02D-863C-8795-78D9-781667827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C7D31-1344-3372-391F-97478DB82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98C78-FBF4-4FEE-8BC8-7188FB3C6085}" type="datetimeFigureOut">
              <a:rPr lang="en-ZA" smtClean="0"/>
              <a:t>2026/06/17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FCC119-A9E2-9AE3-6D3B-EF183884D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C7A721-38E1-906D-2917-F65D473E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3519-EE3D-4F6E-9B3E-98572C0602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53530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86607-B7DB-E4D4-62A6-03D3D0E23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60F0B1-A18E-42E1-B7A8-6BC7A26D6C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29639E-84FF-243F-1086-8030CADBDC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65448-A0CF-6344-A76D-CE9B72DE4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98C78-FBF4-4FEE-8BC8-7188FB3C6085}" type="datetimeFigureOut">
              <a:rPr lang="en-ZA" smtClean="0"/>
              <a:t>2026/06/17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6FDE5-708C-60F7-E4A9-793CF6DCD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59531D-8A2C-4F80-4009-DDBF83F63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3519-EE3D-4F6E-9B3E-98572C0602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30634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A274D5-31D3-8C8E-30D3-8C24AB2B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07B14C-DDDA-42EA-F7A6-BB2A0FD4F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2CDB9-CCED-8786-0B1C-4506A67AF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598C78-FBF4-4FEE-8BC8-7188FB3C6085}" type="datetimeFigureOut">
              <a:rPr lang="en-ZA" smtClean="0"/>
              <a:t>2026/06/17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2A67D-9ED4-1443-AB76-ECD028A8DC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F5548-A3D0-A804-2A89-EEC0F0850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AF3519-EE3D-4F6E-9B3E-98572C0602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3978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6BABB-62E2-1E5E-5253-41BAD3FF7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8B5A88-C359-5EDD-4DC3-1DE57B7BD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13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A8E87-FE91-233A-4393-819D71C9B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92278E-E16F-EA3C-0C86-0D05E5676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" y="0"/>
            <a:ext cx="121887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31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4A19E-9763-7BF3-EB4E-06B0A3AE8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F1C7A0-9C64-93B9-C299-1F6D22E42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0"/>
            <a:ext cx="12115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23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12876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Lewis</dc:creator>
  <cp:lastModifiedBy>James Lewis</cp:lastModifiedBy>
  <cp:revision>5</cp:revision>
  <dcterms:created xsi:type="dcterms:W3CDTF">2026-06-01T10:51:52Z</dcterms:created>
  <dcterms:modified xsi:type="dcterms:W3CDTF">2026-06-17T12:01:31Z</dcterms:modified>
</cp:coreProperties>
</file>